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91D598-59B8-4402-8693-5E1B583E0585}" v="35" dt="2024-06-13T10:23:24.7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1204" y="28"/>
      </p:cViewPr>
      <p:guideLst>
        <p:guide orient="horz" pos="2160"/>
        <p:guide pos="31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義之 佐和橋" userId="bf1626e5c826aab4" providerId="LiveId" clId="{6391D598-59B8-4402-8693-5E1B583E0585}"/>
    <pc:docChg chg="modSld">
      <pc:chgData name="義之 佐和橋" userId="bf1626e5c826aab4" providerId="LiveId" clId="{6391D598-59B8-4402-8693-5E1B583E0585}" dt="2024-06-13T10:23:25.131" v="417" actId="6549"/>
      <pc:docMkLst>
        <pc:docMk/>
      </pc:docMkLst>
      <pc:sldChg chg="addSp modSp mod">
        <pc:chgData name="義之 佐和橋" userId="bf1626e5c826aab4" providerId="LiveId" clId="{6391D598-59B8-4402-8693-5E1B583E0585}" dt="2024-06-13T10:23:25.131" v="417" actId="6549"/>
        <pc:sldMkLst>
          <pc:docMk/>
          <pc:sldMk cId="223906741" sldId="256"/>
        </pc:sldMkLst>
        <pc:spChg chg="add mod">
          <ac:chgData name="義之 佐和橋" userId="bf1626e5c826aab4" providerId="LiveId" clId="{6391D598-59B8-4402-8693-5E1B583E0585}" dt="2024-06-13T10:23:25.131" v="417" actId="6549"/>
          <ac:spMkLst>
            <pc:docMk/>
            <pc:sldMk cId="223906741" sldId="256"/>
            <ac:spMk id="2" creationId="{BC57D548-4A61-DF1F-5D3A-C8FE245279F5}"/>
          </ac:spMkLst>
        </pc:spChg>
        <pc:spChg chg="mod">
          <ac:chgData name="義之 佐和橋" userId="bf1626e5c826aab4" providerId="LiveId" clId="{6391D598-59B8-4402-8693-5E1B583E0585}" dt="2024-06-10T18:19:29.930" v="350" actId="1035"/>
          <ac:spMkLst>
            <pc:docMk/>
            <pc:sldMk cId="223906741" sldId="256"/>
            <ac:spMk id="5" creationId="{D96D26FB-7A28-BFA8-94A5-EEEE852ABD64}"/>
          </ac:spMkLst>
        </pc:spChg>
        <pc:spChg chg="mod">
          <ac:chgData name="義之 佐和橋" userId="bf1626e5c826aab4" providerId="LiveId" clId="{6391D598-59B8-4402-8693-5E1B583E0585}" dt="2024-06-10T18:18:56.585" v="328" actId="14100"/>
          <ac:spMkLst>
            <pc:docMk/>
            <pc:sldMk cId="223906741" sldId="256"/>
            <ac:spMk id="6" creationId="{AEA13B26-DB20-0F10-125E-D5464F4D521D}"/>
          </ac:spMkLst>
        </pc:spChg>
        <pc:spChg chg="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7" creationId="{0CC6AB28-6E80-4ABE-E1B4-7A8B4773777C}"/>
          </ac:spMkLst>
        </pc:spChg>
        <pc:spChg chg="mod">
          <ac:chgData name="義之 佐和橋" userId="bf1626e5c826aab4" providerId="LiveId" clId="{6391D598-59B8-4402-8693-5E1B583E0585}" dt="2024-06-10T18:19:43.254" v="357" actId="1036"/>
          <ac:spMkLst>
            <pc:docMk/>
            <pc:sldMk cId="223906741" sldId="256"/>
            <ac:spMk id="8" creationId="{98D49DD8-25A2-101D-D6B7-A4910584F1FC}"/>
          </ac:spMkLst>
        </pc:spChg>
        <pc:spChg chg="mod">
          <ac:chgData name="義之 佐和橋" userId="bf1626e5c826aab4" providerId="LiveId" clId="{6391D598-59B8-4402-8693-5E1B583E0585}" dt="2024-06-10T18:19:39.635" v="354" actId="1036"/>
          <ac:spMkLst>
            <pc:docMk/>
            <pc:sldMk cId="223906741" sldId="256"/>
            <ac:spMk id="9" creationId="{B34E6A55-8F00-7917-F0C3-556AD65F34AF}"/>
          </ac:spMkLst>
        </pc:spChg>
        <pc:spChg chg="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10" creationId="{47B571A1-91DA-B294-796C-6EDDD8DDEC8F}"/>
          </ac:spMkLst>
        </pc:spChg>
        <pc:spChg chg="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11" creationId="{55C45072-3E1D-10D3-6810-21C2EC07F387}"/>
          </ac:spMkLst>
        </pc:spChg>
        <pc:spChg chg="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12" creationId="{1B693CC0-B776-0648-A1E9-925A00FA65F5}"/>
          </ac:spMkLst>
        </pc:spChg>
        <pc:spChg chg="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13" creationId="{DA76E263-424A-0684-1BEF-0D18BA59B1CD}"/>
          </ac:spMkLst>
        </pc:spChg>
        <pc:spChg chg="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14" creationId="{F8703137-F22A-66AE-8899-C6104B75B7B1}"/>
          </ac:spMkLst>
        </pc:spChg>
        <pc:spChg chg="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15" creationId="{3D2BFB6D-DFF9-6290-4A65-359410A90577}"/>
          </ac:spMkLst>
        </pc:spChg>
        <pc:spChg chg="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16" creationId="{49885ED4-EFCE-073B-2173-E4FD45738A6E}"/>
          </ac:spMkLst>
        </pc:spChg>
        <pc:spChg chg="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17" creationId="{31849256-0E7D-34C9-8743-BEDA964442EA}"/>
          </ac:spMkLst>
        </pc:spChg>
        <pc:spChg chg="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18" creationId="{7C38DC5A-960A-A1A8-B420-FDBB2B4D8DAA}"/>
          </ac:spMkLst>
        </pc:spChg>
        <pc:spChg chg="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19" creationId="{13FB11EF-DCA4-4EA3-03C2-86FD84F8C73E}"/>
          </ac:spMkLst>
        </pc:spChg>
        <pc:spChg chg="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20" creationId="{AE5DEFE8-7224-E05F-DDA4-804ABC8AAD58}"/>
          </ac:spMkLst>
        </pc:spChg>
        <pc:spChg chg="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21" creationId="{3D6216C7-2053-3904-523B-04CD7B70FA44}"/>
          </ac:spMkLst>
        </pc:spChg>
        <pc:spChg chg="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22" creationId="{202231CF-D768-3055-DC40-BB972FA1D8B6}"/>
          </ac:spMkLst>
        </pc:spChg>
        <pc:spChg chg="add mod">
          <ac:chgData name="義之 佐和橋" userId="bf1626e5c826aab4" providerId="LiveId" clId="{6391D598-59B8-4402-8693-5E1B583E0585}" dt="2024-06-10T18:49:07.456" v="391" actId="1076"/>
          <ac:spMkLst>
            <pc:docMk/>
            <pc:sldMk cId="223906741" sldId="256"/>
            <ac:spMk id="37" creationId="{884D8A1F-14C3-035B-166B-D10FA25DC88F}"/>
          </ac:spMkLst>
        </pc:spChg>
        <pc:spChg chg="add 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52" creationId="{B7ED3ED5-1DC4-E6E9-B334-245D03FBBF4A}"/>
          </ac:spMkLst>
        </pc:spChg>
        <pc:spChg chg="add 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53" creationId="{31DA1A90-F847-4694-F3CB-070A49705A06}"/>
          </ac:spMkLst>
        </pc:spChg>
        <pc:spChg chg="add 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54" creationId="{6E3084A6-9351-A9E0-3CDC-7E7320D3AFA6}"/>
          </ac:spMkLst>
        </pc:spChg>
        <pc:spChg chg="add mod">
          <ac:chgData name="義之 佐和橋" userId="bf1626e5c826aab4" providerId="LiveId" clId="{6391D598-59B8-4402-8693-5E1B583E0585}" dt="2024-06-10T18:49:22.752" v="392" actId="1076"/>
          <ac:spMkLst>
            <pc:docMk/>
            <pc:sldMk cId="223906741" sldId="256"/>
            <ac:spMk id="55" creationId="{D8D931BC-8239-8DAC-9034-03A589BBA129}"/>
          </ac:spMkLst>
        </pc:spChg>
        <pc:spChg chg="add 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56" creationId="{B0E585EC-75F0-6009-A29D-B83A8A593B06}"/>
          </ac:spMkLst>
        </pc:spChg>
        <pc:spChg chg="add 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57" creationId="{783A63A0-10FD-CBFC-97ED-87522986A253}"/>
          </ac:spMkLst>
        </pc:spChg>
        <pc:spChg chg="add mod">
          <ac:chgData name="義之 佐和橋" userId="bf1626e5c826aab4" providerId="LiveId" clId="{6391D598-59B8-4402-8693-5E1B583E0585}" dt="2024-06-10T18:18:44.539" v="311" actId="1037"/>
          <ac:spMkLst>
            <pc:docMk/>
            <pc:sldMk cId="223906741" sldId="256"/>
            <ac:spMk id="59" creationId="{8FBFA249-633E-29E6-B369-067B78FF299B}"/>
          </ac:spMkLst>
        </pc:spChg>
        <pc:spChg chg="add mod">
          <ac:chgData name="義之 佐和橋" userId="bf1626e5c826aab4" providerId="LiveId" clId="{6391D598-59B8-4402-8693-5E1B583E0585}" dt="2024-06-10T18:18:35.069" v="297" actId="1036"/>
          <ac:spMkLst>
            <pc:docMk/>
            <pc:sldMk cId="223906741" sldId="256"/>
            <ac:spMk id="60" creationId="{F014DD45-34CA-3817-F48D-1BE1193DC34C}"/>
          </ac:spMkLst>
        </pc:spChg>
        <pc:cxnChg chg="add mod">
          <ac:chgData name="義之 佐和橋" userId="bf1626e5c826aab4" providerId="LiveId" clId="{6391D598-59B8-4402-8693-5E1B583E0585}" dt="2024-06-10T18:18:35.069" v="297" actId="1036"/>
          <ac:cxnSpMkLst>
            <pc:docMk/>
            <pc:sldMk cId="223906741" sldId="256"/>
            <ac:cxnSpMk id="3" creationId="{447D5179-6232-2878-5420-86AF1EBCBEBE}"/>
          </ac:cxnSpMkLst>
        </pc:cxnChg>
        <pc:cxnChg chg="add mod">
          <ac:chgData name="義之 佐和橋" userId="bf1626e5c826aab4" providerId="LiveId" clId="{6391D598-59B8-4402-8693-5E1B583E0585}" dt="2024-06-10T18:48:25.709" v="384" actId="14100"/>
          <ac:cxnSpMkLst>
            <pc:docMk/>
            <pc:sldMk cId="223906741" sldId="256"/>
            <ac:cxnSpMk id="23" creationId="{E7047382-8F7C-7145-5792-758CE66F38E5}"/>
          </ac:cxnSpMkLst>
        </pc:cxnChg>
        <pc:cxnChg chg="mod">
          <ac:chgData name="義之 佐和橋" userId="bf1626e5c826aab4" providerId="LiveId" clId="{6391D598-59B8-4402-8693-5E1B583E0585}" dt="2024-06-10T18:18:35.069" v="297" actId="1036"/>
          <ac:cxnSpMkLst>
            <pc:docMk/>
            <pc:sldMk cId="223906741" sldId="256"/>
            <ac:cxnSpMk id="24" creationId="{52AA8686-5CBB-B85C-DDC2-04C6F6F8293F}"/>
          </ac:cxnSpMkLst>
        </pc:cxnChg>
        <pc:cxnChg chg="mod">
          <ac:chgData name="義之 佐和橋" userId="bf1626e5c826aab4" providerId="LiveId" clId="{6391D598-59B8-4402-8693-5E1B583E0585}" dt="2024-06-10T18:18:35.069" v="297" actId="1036"/>
          <ac:cxnSpMkLst>
            <pc:docMk/>
            <pc:sldMk cId="223906741" sldId="256"/>
            <ac:cxnSpMk id="25" creationId="{DA499238-D2E2-F177-1814-0326C271D6C2}"/>
          </ac:cxnSpMkLst>
        </pc:cxnChg>
        <pc:cxnChg chg="add mod">
          <ac:chgData name="義之 佐和橋" userId="bf1626e5c826aab4" providerId="LiveId" clId="{6391D598-59B8-4402-8693-5E1B583E0585}" dt="2024-06-10T18:12:35.675" v="55" actId="1037"/>
          <ac:cxnSpMkLst>
            <pc:docMk/>
            <pc:sldMk cId="223906741" sldId="256"/>
            <ac:cxnSpMk id="26" creationId="{C5FF3E66-50B9-A9C0-8013-692B09FA5729}"/>
          </ac:cxnSpMkLst>
        </pc:cxnChg>
        <pc:cxnChg chg="add mod">
          <ac:chgData name="義之 佐和橋" userId="bf1626e5c826aab4" providerId="LiveId" clId="{6391D598-59B8-4402-8693-5E1B583E0585}" dt="2024-06-10T18:19:05.229" v="343" actId="1037"/>
          <ac:cxnSpMkLst>
            <pc:docMk/>
            <pc:sldMk cId="223906741" sldId="256"/>
            <ac:cxnSpMk id="28" creationId="{E85EBEE0-E1FF-6AE4-3517-53BD0405C394}"/>
          </ac:cxnSpMkLst>
        </pc:cxnChg>
        <pc:cxnChg chg="mod">
          <ac:chgData name="義之 佐和橋" userId="bf1626e5c826aab4" providerId="LiveId" clId="{6391D598-59B8-4402-8693-5E1B583E0585}" dt="2024-06-10T18:18:49.850" v="327" actId="1037"/>
          <ac:cxnSpMkLst>
            <pc:docMk/>
            <pc:sldMk cId="223906741" sldId="256"/>
            <ac:cxnSpMk id="29" creationId="{16EABF87-0AC3-067E-17D4-0C2CCCDD9E0A}"/>
          </ac:cxnSpMkLst>
        </pc:cxnChg>
        <pc:cxnChg chg="add mod">
          <ac:chgData name="義之 佐和橋" userId="bf1626e5c826aab4" providerId="LiveId" clId="{6391D598-59B8-4402-8693-5E1B583E0585}" dt="2024-06-10T18:48:31.169" v="386" actId="14100"/>
          <ac:cxnSpMkLst>
            <pc:docMk/>
            <pc:sldMk cId="223906741" sldId="256"/>
            <ac:cxnSpMk id="31" creationId="{17C41A1A-6D3A-3FB7-262F-44EE616047DC}"/>
          </ac:cxnSpMkLst>
        </pc:cxnChg>
        <pc:cxnChg chg="add mod">
          <ac:chgData name="義之 佐和橋" userId="bf1626e5c826aab4" providerId="LiveId" clId="{6391D598-59B8-4402-8693-5E1B583E0585}" dt="2024-06-10T18:18:35.069" v="297" actId="1036"/>
          <ac:cxnSpMkLst>
            <pc:docMk/>
            <pc:sldMk cId="223906741" sldId="256"/>
            <ac:cxnSpMk id="32" creationId="{913047A4-3495-4BF3-5B41-3B98F2739E4D}"/>
          </ac:cxnSpMkLst>
        </pc:cxnChg>
        <pc:cxnChg chg="add mod">
          <ac:chgData name="義之 佐和橋" userId="bf1626e5c826aab4" providerId="LiveId" clId="{6391D598-59B8-4402-8693-5E1B583E0585}" dt="2024-06-10T18:18:35.069" v="297" actId="1036"/>
          <ac:cxnSpMkLst>
            <pc:docMk/>
            <pc:sldMk cId="223906741" sldId="256"/>
            <ac:cxnSpMk id="33" creationId="{26C7D42D-3F6E-7955-E43D-6543CC394D45}"/>
          </ac:cxnSpMkLst>
        </pc:cxnChg>
        <pc:cxnChg chg="add mod">
          <ac:chgData name="義之 佐和橋" userId="bf1626e5c826aab4" providerId="LiveId" clId="{6391D598-59B8-4402-8693-5E1B583E0585}" dt="2024-06-10T18:19:16.127" v="344" actId="14100"/>
          <ac:cxnSpMkLst>
            <pc:docMk/>
            <pc:sldMk cId="223906741" sldId="256"/>
            <ac:cxnSpMk id="35" creationId="{D065778B-EDC4-6C42-BDF6-F9A2D1115D81}"/>
          </ac:cxnSpMkLst>
        </pc:cxnChg>
        <pc:cxnChg chg="add mod">
          <ac:chgData name="義之 佐和橋" userId="bf1626e5c826aab4" providerId="LiveId" clId="{6391D598-59B8-4402-8693-5E1B583E0585}" dt="2024-06-10T18:48:51.563" v="389" actId="1076"/>
          <ac:cxnSpMkLst>
            <pc:docMk/>
            <pc:sldMk cId="223906741" sldId="256"/>
            <ac:cxnSpMk id="36" creationId="{B2C166AC-6BC1-E780-1BD3-48CDDB5F374C}"/>
          </ac:cxnSpMkLst>
        </pc:cxnChg>
        <pc:cxnChg chg="add mod">
          <ac:chgData name="義之 佐和橋" userId="bf1626e5c826aab4" providerId="LiveId" clId="{6391D598-59B8-4402-8693-5E1B583E0585}" dt="2024-06-10T18:18:35.069" v="297" actId="1036"/>
          <ac:cxnSpMkLst>
            <pc:docMk/>
            <pc:sldMk cId="223906741" sldId="256"/>
            <ac:cxnSpMk id="38" creationId="{BE8C1596-B2EC-66EF-470B-E3BA8B192B2C}"/>
          </ac:cxnSpMkLst>
        </pc:cxnChg>
        <pc:cxnChg chg="add mod">
          <ac:chgData name="義之 佐和橋" userId="bf1626e5c826aab4" providerId="LiveId" clId="{6391D598-59B8-4402-8693-5E1B583E0585}" dt="2024-06-10T18:19:21.081" v="345" actId="14100"/>
          <ac:cxnSpMkLst>
            <pc:docMk/>
            <pc:sldMk cId="223906741" sldId="256"/>
            <ac:cxnSpMk id="41" creationId="{71D0955F-4EF5-5B29-6C17-A8CFB9E74199}"/>
          </ac:cxnSpMkLst>
        </pc:cxnChg>
        <pc:cxnChg chg="add mod">
          <ac:chgData name="義之 佐和橋" userId="bf1626e5c826aab4" providerId="LiveId" clId="{6391D598-59B8-4402-8693-5E1B583E0585}" dt="2024-06-10T18:18:35.069" v="297" actId="1036"/>
          <ac:cxnSpMkLst>
            <pc:docMk/>
            <pc:sldMk cId="223906741" sldId="256"/>
            <ac:cxnSpMk id="43" creationId="{FF2F8799-3706-285E-AA4B-281DD2817454}"/>
          </ac:cxnSpMkLst>
        </pc:cxnChg>
        <pc:cxnChg chg="add mod">
          <ac:chgData name="義之 佐和橋" userId="bf1626e5c826aab4" providerId="LiveId" clId="{6391D598-59B8-4402-8693-5E1B583E0585}" dt="2024-06-10T18:48:37.207" v="387" actId="14100"/>
          <ac:cxnSpMkLst>
            <pc:docMk/>
            <pc:sldMk cId="223906741" sldId="256"/>
            <ac:cxnSpMk id="45" creationId="{712E5C6D-9110-50BC-DB92-A9F5991C38B7}"/>
          </ac:cxnSpMkLst>
        </pc:cxnChg>
        <pc:cxnChg chg="add mod">
          <ac:chgData name="義之 佐和橋" userId="bf1626e5c826aab4" providerId="LiveId" clId="{6391D598-59B8-4402-8693-5E1B583E0585}" dt="2024-06-10T18:18:35.069" v="297" actId="1036"/>
          <ac:cxnSpMkLst>
            <pc:docMk/>
            <pc:sldMk cId="223906741" sldId="256"/>
            <ac:cxnSpMk id="47" creationId="{3E326FA4-12CF-9B94-15FF-B802C9673522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30B7-E0AF-4055-ADE2-E4624E727C2E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864-CBCB-49E3-A0CF-38215ED4E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13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30B7-E0AF-4055-ADE2-E4624E727C2E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864-CBCB-49E3-A0CF-38215ED4E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63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30B7-E0AF-4055-ADE2-E4624E727C2E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864-CBCB-49E3-A0CF-38215ED4E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24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30B7-E0AF-4055-ADE2-E4624E727C2E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864-CBCB-49E3-A0CF-38215ED4E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7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30B7-E0AF-4055-ADE2-E4624E727C2E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864-CBCB-49E3-A0CF-38215ED4E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686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30B7-E0AF-4055-ADE2-E4624E727C2E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864-CBCB-49E3-A0CF-38215ED4E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134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30B7-E0AF-4055-ADE2-E4624E727C2E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864-CBCB-49E3-A0CF-38215ED4E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635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30B7-E0AF-4055-ADE2-E4624E727C2E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864-CBCB-49E3-A0CF-38215ED4E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718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30B7-E0AF-4055-ADE2-E4624E727C2E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864-CBCB-49E3-A0CF-38215ED4E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18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30B7-E0AF-4055-ADE2-E4624E727C2E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864-CBCB-49E3-A0CF-38215ED4E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66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30B7-E0AF-4055-ADE2-E4624E727C2E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864-CBCB-49E3-A0CF-38215ED4E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39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7230B7-E0AF-4055-ADE2-E4624E727C2E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187864-CBCB-49E3-A0CF-38215ED4E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4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F2932F-CA21-0D80-AD46-D38F3E66EEB8}"/>
              </a:ext>
            </a:extLst>
          </p:cNvPr>
          <p:cNvSpPr txBox="1"/>
          <p:nvPr/>
        </p:nvSpPr>
        <p:spPr>
          <a:xfrm>
            <a:off x="3834745" y="330200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u="sng" dirty="0"/>
              <a:t>神輿運搬図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6D26FB-7A28-BFA8-94A5-EEEE852ABD64}"/>
              </a:ext>
            </a:extLst>
          </p:cNvPr>
          <p:cNvSpPr txBox="1"/>
          <p:nvPr/>
        </p:nvSpPr>
        <p:spPr>
          <a:xfrm>
            <a:off x="1707204" y="965205"/>
            <a:ext cx="59490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令和</a:t>
            </a:r>
            <a:r>
              <a:rPr kumimoji="1" lang="en-US" altLang="ja-JP" sz="2400" dirty="0"/>
              <a:t>6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8</a:t>
            </a:r>
            <a:r>
              <a:rPr kumimoji="1" lang="ja-JP" altLang="en-US" sz="2400" dirty="0"/>
              <a:t>月</a:t>
            </a:r>
            <a:r>
              <a:rPr kumimoji="1" lang="en-US" altLang="ja-JP" sz="2400" dirty="0"/>
              <a:t>18</a:t>
            </a:r>
            <a:r>
              <a:rPr kumimoji="1" lang="ja-JP" altLang="en-US" sz="2400" dirty="0"/>
              <a:t>日</a:t>
            </a:r>
            <a:r>
              <a:rPr kumimoji="1" lang="en-US" altLang="ja-JP" sz="2400" dirty="0"/>
              <a:t>(</a:t>
            </a:r>
            <a:r>
              <a:rPr kumimoji="1" lang="ja-JP" altLang="en-US" sz="2400" dirty="0"/>
              <a:t>日</a:t>
            </a:r>
            <a:r>
              <a:rPr kumimoji="1" lang="en-US" altLang="ja-JP" sz="2400" dirty="0"/>
              <a:t>)</a:t>
            </a:r>
            <a:r>
              <a:rPr kumimoji="1" lang="ja-JP" altLang="en-US" sz="2400" dirty="0"/>
              <a:t>　　　：　　～　　：</a:t>
            </a:r>
            <a:endParaRPr kumimoji="1" lang="en-US" altLang="ja-JP" sz="2400" dirty="0"/>
          </a:p>
          <a:p>
            <a:r>
              <a:rPr kumimoji="1" lang="ja-JP" altLang="en-US" sz="2400" dirty="0"/>
              <a:t>積載物：神輿</a:t>
            </a:r>
            <a:endParaRPr kumimoji="1" lang="en-US" altLang="ja-JP" sz="2400" dirty="0"/>
          </a:p>
          <a:p>
            <a:r>
              <a:rPr kumimoji="1" lang="ja-JP" altLang="en-US" sz="2400" dirty="0"/>
              <a:t>車両ナンバー：　　</a:t>
            </a:r>
          </a:p>
        </p:txBody>
      </p:sp>
      <p:sp>
        <p:nvSpPr>
          <p:cNvPr id="6" name="四角形: 1 つの角を切り取り 1 つの角を丸める 5">
            <a:extLst>
              <a:ext uri="{FF2B5EF4-FFF2-40B4-BE49-F238E27FC236}">
                <a16:creationId xmlns:a16="http://schemas.microsoft.com/office/drawing/2014/main" id="{AEA13B26-DB20-0F10-125E-D5464F4D521D}"/>
              </a:ext>
            </a:extLst>
          </p:cNvPr>
          <p:cNvSpPr/>
          <p:nvPr/>
        </p:nvSpPr>
        <p:spPr>
          <a:xfrm flipH="1">
            <a:off x="460789" y="3018035"/>
            <a:ext cx="963903" cy="1966265"/>
          </a:xfrm>
          <a:prstGeom prst="snip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CC6AB28-6E80-4ABE-E1B4-7A8B4773777C}"/>
              </a:ext>
            </a:extLst>
          </p:cNvPr>
          <p:cNvSpPr/>
          <p:nvPr/>
        </p:nvSpPr>
        <p:spPr>
          <a:xfrm>
            <a:off x="1415104" y="4522636"/>
            <a:ext cx="369723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98D49DD8-25A2-101D-D6B7-A4910584F1FC}"/>
              </a:ext>
            </a:extLst>
          </p:cNvPr>
          <p:cNvSpPr/>
          <p:nvPr/>
        </p:nvSpPr>
        <p:spPr>
          <a:xfrm>
            <a:off x="809153" y="4784290"/>
            <a:ext cx="749300" cy="6985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B34E6A55-8F00-7917-F0C3-556AD65F34AF}"/>
              </a:ext>
            </a:extLst>
          </p:cNvPr>
          <p:cNvSpPr/>
          <p:nvPr/>
        </p:nvSpPr>
        <p:spPr>
          <a:xfrm>
            <a:off x="3481848" y="4794564"/>
            <a:ext cx="749300" cy="6985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7B571A1-91DA-B294-796C-6EDDD8DDEC8F}"/>
              </a:ext>
            </a:extLst>
          </p:cNvPr>
          <p:cNvSpPr/>
          <p:nvPr/>
        </p:nvSpPr>
        <p:spPr>
          <a:xfrm>
            <a:off x="6420491" y="4573435"/>
            <a:ext cx="227901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5C45072-3E1D-10D3-6810-21C2EC07F387}"/>
              </a:ext>
            </a:extLst>
          </p:cNvPr>
          <p:cNvSpPr/>
          <p:nvPr/>
        </p:nvSpPr>
        <p:spPr>
          <a:xfrm>
            <a:off x="2555210" y="4171921"/>
            <a:ext cx="1900904" cy="3507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B693CC0-B776-0648-A1E9-925A00FA65F5}"/>
              </a:ext>
            </a:extLst>
          </p:cNvPr>
          <p:cNvSpPr/>
          <p:nvPr/>
        </p:nvSpPr>
        <p:spPr>
          <a:xfrm>
            <a:off x="2986577" y="3139034"/>
            <a:ext cx="1003271" cy="10328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12">
            <a:extLst>
              <a:ext uri="{FF2B5EF4-FFF2-40B4-BE49-F238E27FC236}">
                <a16:creationId xmlns:a16="http://schemas.microsoft.com/office/drawing/2014/main" id="{DA76E263-424A-0684-1BEF-0D18BA59B1CD}"/>
              </a:ext>
            </a:extLst>
          </p:cNvPr>
          <p:cNvSpPr/>
          <p:nvPr/>
        </p:nvSpPr>
        <p:spPr>
          <a:xfrm>
            <a:off x="2518696" y="2575771"/>
            <a:ext cx="1900904" cy="563263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8703137-F22A-66AE-8899-C6104B75B7B1}"/>
              </a:ext>
            </a:extLst>
          </p:cNvPr>
          <p:cNvSpPr/>
          <p:nvPr/>
        </p:nvSpPr>
        <p:spPr>
          <a:xfrm>
            <a:off x="6661790" y="4222721"/>
            <a:ext cx="1900904" cy="3507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D2BFB6D-DFF9-6290-4A65-359410A90577}"/>
              </a:ext>
            </a:extLst>
          </p:cNvPr>
          <p:cNvSpPr/>
          <p:nvPr/>
        </p:nvSpPr>
        <p:spPr>
          <a:xfrm>
            <a:off x="7093157" y="3189834"/>
            <a:ext cx="1003271" cy="10328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二等辺三角形 15">
            <a:extLst>
              <a:ext uri="{FF2B5EF4-FFF2-40B4-BE49-F238E27FC236}">
                <a16:creationId xmlns:a16="http://schemas.microsoft.com/office/drawing/2014/main" id="{49885ED4-EFCE-073B-2173-E4FD45738A6E}"/>
              </a:ext>
            </a:extLst>
          </p:cNvPr>
          <p:cNvSpPr/>
          <p:nvPr/>
        </p:nvSpPr>
        <p:spPr>
          <a:xfrm>
            <a:off x="6625276" y="2626571"/>
            <a:ext cx="1900904" cy="563263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7" name="ひし形 16">
            <a:extLst>
              <a:ext uri="{FF2B5EF4-FFF2-40B4-BE49-F238E27FC236}">
                <a16:creationId xmlns:a16="http://schemas.microsoft.com/office/drawing/2014/main" id="{31849256-0E7D-34C9-8743-BEDA964442EA}"/>
              </a:ext>
            </a:extLst>
          </p:cNvPr>
          <p:cNvSpPr/>
          <p:nvPr/>
        </p:nvSpPr>
        <p:spPr>
          <a:xfrm>
            <a:off x="3390900" y="2306835"/>
            <a:ext cx="151745" cy="268935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ひし形 17">
            <a:extLst>
              <a:ext uri="{FF2B5EF4-FFF2-40B4-BE49-F238E27FC236}">
                <a16:creationId xmlns:a16="http://schemas.microsoft.com/office/drawing/2014/main" id="{7C38DC5A-960A-A1A8-B420-FDBB2B4D8DAA}"/>
              </a:ext>
            </a:extLst>
          </p:cNvPr>
          <p:cNvSpPr/>
          <p:nvPr/>
        </p:nvSpPr>
        <p:spPr>
          <a:xfrm>
            <a:off x="7505892" y="2357635"/>
            <a:ext cx="151745" cy="268935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3FB11EF-DCA4-4EA3-03C2-86FD84F8C73E}"/>
              </a:ext>
            </a:extLst>
          </p:cNvPr>
          <p:cNvSpPr/>
          <p:nvPr/>
        </p:nvSpPr>
        <p:spPr>
          <a:xfrm>
            <a:off x="1478604" y="4334578"/>
            <a:ext cx="4058596" cy="554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E5DEFE8-7224-E05F-DDA4-804ABC8AAD58}"/>
              </a:ext>
            </a:extLst>
          </p:cNvPr>
          <p:cNvSpPr/>
          <p:nvPr/>
        </p:nvSpPr>
        <p:spPr>
          <a:xfrm>
            <a:off x="5850474" y="4343021"/>
            <a:ext cx="3351931" cy="554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3D6216C7-2053-3904-523B-04CD7B70FA44}"/>
              </a:ext>
            </a:extLst>
          </p:cNvPr>
          <p:cNvSpPr/>
          <p:nvPr/>
        </p:nvSpPr>
        <p:spPr>
          <a:xfrm>
            <a:off x="6756400" y="4804267"/>
            <a:ext cx="336757" cy="6985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202231CF-D768-3055-DC40-BB972FA1D8B6}"/>
              </a:ext>
            </a:extLst>
          </p:cNvPr>
          <p:cNvSpPr/>
          <p:nvPr/>
        </p:nvSpPr>
        <p:spPr>
          <a:xfrm>
            <a:off x="8039485" y="4804267"/>
            <a:ext cx="336757" cy="6985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52AA8686-5CBB-B85C-DDC2-04C6F6F8293F}"/>
              </a:ext>
            </a:extLst>
          </p:cNvPr>
          <p:cNvCxnSpPr>
            <a:cxnSpLocks/>
          </p:cNvCxnSpPr>
          <p:nvPr/>
        </p:nvCxnSpPr>
        <p:spPr>
          <a:xfrm>
            <a:off x="3340100" y="2281435"/>
            <a:ext cx="7010400" cy="76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DA499238-D2E2-F177-1814-0326C271D6C2}"/>
              </a:ext>
            </a:extLst>
          </p:cNvPr>
          <p:cNvCxnSpPr>
            <a:cxnSpLocks/>
          </p:cNvCxnSpPr>
          <p:nvPr/>
        </p:nvCxnSpPr>
        <p:spPr>
          <a:xfrm>
            <a:off x="88900" y="5502767"/>
            <a:ext cx="9931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16EABF87-0AC3-067E-17D4-0C2CCCDD9E0A}"/>
              </a:ext>
            </a:extLst>
          </p:cNvPr>
          <p:cNvCxnSpPr/>
          <p:nvPr/>
        </p:nvCxnSpPr>
        <p:spPr>
          <a:xfrm>
            <a:off x="9445209" y="2441302"/>
            <a:ext cx="0" cy="301066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447D5179-6232-2878-5420-86AF1EBCBEBE}"/>
              </a:ext>
            </a:extLst>
          </p:cNvPr>
          <p:cNvCxnSpPr>
            <a:cxnSpLocks/>
          </p:cNvCxnSpPr>
          <p:nvPr/>
        </p:nvCxnSpPr>
        <p:spPr>
          <a:xfrm>
            <a:off x="5112342" y="4901538"/>
            <a:ext cx="0" cy="923913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C5FF3E66-50B9-A9C0-8013-692B09FA5729}"/>
              </a:ext>
            </a:extLst>
          </p:cNvPr>
          <p:cNvCxnSpPr>
            <a:cxnSpLocks/>
          </p:cNvCxnSpPr>
          <p:nvPr/>
        </p:nvCxnSpPr>
        <p:spPr>
          <a:xfrm>
            <a:off x="5557748" y="4753986"/>
            <a:ext cx="0" cy="2201618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E85EBEE0-E1FF-6AE4-3517-53BD0405C394}"/>
              </a:ext>
            </a:extLst>
          </p:cNvPr>
          <p:cNvCxnSpPr>
            <a:cxnSpLocks/>
          </p:cNvCxnSpPr>
          <p:nvPr/>
        </p:nvCxnSpPr>
        <p:spPr>
          <a:xfrm>
            <a:off x="462150" y="4753468"/>
            <a:ext cx="0" cy="1606237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17C41A1A-6D3A-3FB7-262F-44EE616047DC}"/>
              </a:ext>
            </a:extLst>
          </p:cNvPr>
          <p:cNvCxnSpPr>
            <a:cxnSpLocks/>
          </p:cNvCxnSpPr>
          <p:nvPr/>
        </p:nvCxnSpPr>
        <p:spPr>
          <a:xfrm>
            <a:off x="6420491" y="4951276"/>
            <a:ext cx="0" cy="874175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913047A4-3495-4BF3-5B41-3B98F2739E4D}"/>
              </a:ext>
            </a:extLst>
          </p:cNvPr>
          <p:cNvCxnSpPr>
            <a:cxnSpLocks/>
          </p:cNvCxnSpPr>
          <p:nvPr/>
        </p:nvCxnSpPr>
        <p:spPr>
          <a:xfrm>
            <a:off x="8699501" y="5040810"/>
            <a:ext cx="0" cy="763856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26C7D42D-3F6E-7955-E43D-6543CC394D45}"/>
              </a:ext>
            </a:extLst>
          </p:cNvPr>
          <p:cNvCxnSpPr>
            <a:cxnSpLocks/>
          </p:cNvCxnSpPr>
          <p:nvPr/>
        </p:nvCxnSpPr>
        <p:spPr>
          <a:xfrm>
            <a:off x="9237601" y="4438248"/>
            <a:ext cx="0" cy="1921457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D065778B-EDC4-6C42-BDF6-F9A2D1115D81}"/>
              </a:ext>
            </a:extLst>
          </p:cNvPr>
          <p:cNvCxnSpPr>
            <a:cxnSpLocks/>
          </p:cNvCxnSpPr>
          <p:nvPr/>
        </p:nvCxnSpPr>
        <p:spPr>
          <a:xfrm flipH="1">
            <a:off x="460789" y="5729370"/>
            <a:ext cx="465155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BE8C1596-B2EC-66EF-470B-E3BA8B192B2C}"/>
              </a:ext>
            </a:extLst>
          </p:cNvPr>
          <p:cNvCxnSpPr>
            <a:cxnSpLocks/>
          </p:cNvCxnSpPr>
          <p:nvPr/>
        </p:nvCxnSpPr>
        <p:spPr>
          <a:xfrm flipH="1">
            <a:off x="5112342" y="5729370"/>
            <a:ext cx="42485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71D0955F-4EF5-5B29-6C17-A8CFB9E74199}"/>
              </a:ext>
            </a:extLst>
          </p:cNvPr>
          <p:cNvCxnSpPr>
            <a:cxnSpLocks/>
          </p:cNvCxnSpPr>
          <p:nvPr/>
        </p:nvCxnSpPr>
        <p:spPr>
          <a:xfrm flipH="1" flipV="1">
            <a:off x="460789" y="6333828"/>
            <a:ext cx="5096959" cy="102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FF2F8799-3706-285E-AA4B-281DD2817454}"/>
              </a:ext>
            </a:extLst>
          </p:cNvPr>
          <p:cNvCxnSpPr>
            <a:cxnSpLocks/>
          </p:cNvCxnSpPr>
          <p:nvPr/>
        </p:nvCxnSpPr>
        <p:spPr>
          <a:xfrm flipH="1">
            <a:off x="6420491" y="5729370"/>
            <a:ext cx="227901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712E5C6D-9110-50BC-DB92-A9F5991C38B7}"/>
              </a:ext>
            </a:extLst>
          </p:cNvPr>
          <p:cNvCxnSpPr>
            <a:cxnSpLocks/>
          </p:cNvCxnSpPr>
          <p:nvPr/>
        </p:nvCxnSpPr>
        <p:spPr>
          <a:xfrm flipH="1">
            <a:off x="5878997" y="6333828"/>
            <a:ext cx="332340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3E326FA4-12CF-9B94-15FF-B802C9673522}"/>
              </a:ext>
            </a:extLst>
          </p:cNvPr>
          <p:cNvCxnSpPr>
            <a:cxnSpLocks/>
          </p:cNvCxnSpPr>
          <p:nvPr/>
        </p:nvCxnSpPr>
        <p:spPr>
          <a:xfrm flipH="1">
            <a:off x="8729794" y="5729370"/>
            <a:ext cx="47261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7ED3ED5-1DC4-E6E9-B334-245D03FBBF4A}"/>
              </a:ext>
            </a:extLst>
          </p:cNvPr>
          <p:cNvSpPr txBox="1"/>
          <p:nvPr/>
        </p:nvSpPr>
        <p:spPr>
          <a:xfrm>
            <a:off x="1873288" y="570319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　　　）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31DA1A90-F847-4694-F3CB-070A49705A06}"/>
              </a:ext>
            </a:extLst>
          </p:cNvPr>
          <p:cNvSpPr txBox="1"/>
          <p:nvPr/>
        </p:nvSpPr>
        <p:spPr>
          <a:xfrm>
            <a:off x="4540169" y="578100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　　　）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6E3084A6-9351-A9E0-3CDC-7E7320D3AFA6}"/>
              </a:ext>
            </a:extLst>
          </p:cNvPr>
          <p:cNvSpPr txBox="1"/>
          <p:nvPr/>
        </p:nvSpPr>
        <p:spPr>
          <a:xfrm>
            <a:off x="2071225" y="600981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　　　）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8D931BC-8239-8DAC-9034-03A589BBA129}"/>
              </a:ext>
            </a:extLst>
          </p:cNvPr>
          <p:cNvSpPr txBox="1"/>
          <p:nvPr/>
        </p:nvSpPr>
        <p:spPr>
          <a:xfrm>
            <a:off x="6919427" y="605315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　　　）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0E585EC-75F0-6009-A29D-B83A8A593B06}"/>
              </a:ext>
            </a:extLst>
          </p:cNvPr>
          <p:cNvSpPr txBox="1"/>
          <p:nvPr/>
        </p:nvSpPr>
        <p:spPr>
          <a:xfrm>
            <a:off x="6916623" y="568699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　　　）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83A63A0-10FD-CBFC-97ED-87522986A253}"/>
              </a:ext>
            </a:extLst>
          </p:cNvPr>
          <p:cNvSpPr txBox="1"/>
          <p:nvPr/>
        </p:nvSpPr>
        <p:spPr>
          <a:xfrm>
            <a:off x="8201574" y="580466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　　　）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8FBFA249-633E-29E6-B369-067B78FF299B}"/>
              </a:ext>
            </a:extLst>
          </p:cNvPr>
          <p:cNvSpPr txBox="1"/>
          <p:nvPr/>
        </p:nvSpPr>
        <p:spPr>
          <a:xfrm>
            <a:off x="8303052" y="358364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　　　）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F014DD45-34CA-3817-F48D-1BE1193DC34C}"/>
              </a:ext>
            </a:extLst>
          </p:cNvPr>
          <p:cNvSpPr txBox="1"/>
          <p:nvPr/>
        </p:nvSpPr>
        <p:spPr>
          <a:xfrm>
            <a:off x="265233" y="2441302"/>
            <a:ext cx="22550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寸法単位：メートル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C57D548-4A61-DF1F-5D3A-C8FE245279F5}"/>
              </a:ext>
            </a:extLst>
          </p:cNvPr>
          <p:cNvSpPr txBox="1"/>
          <p:nvPr/>
        </p:nvSpPr>
        <p:spPr>
          <a:xfrm>
            <a:off x="8989887" y="215757"/>
            <a:ext cx="651993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/>
              <a:t>参考５</a:t>
            </a: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E7047382-8F7C-7145-5792-758CE66F38E5}"/>
              </a:ext>
            </a:extLst>
          </p:cNvPr>
          <p:cNvCxnSpPr>
            <a:cxnSpLocks/>
          </p:cNvCxnSpPr>
          <p:nvPr/>
        </p:nvCxnSpPr>
        <p:spPr>
          <a:xfrm>
            <a:off x="5850474" y="4382315"/>
            <a:ext cx="28523" cy="2475685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B2C166AC-6BC1-E780-1BD3-48CDDB5F374C}"/>
              </a:ext>
            </a:extLst>
          </p:cNvPr>
          <p:cNvCxnSpPr>
            <a:cxnSpLocks/>
          </p:cNvCxnSpPr>
          <p:nvPr/>
        </p:nvCxnSpPr>
        <p:spPr>
          <a:xfrm flipH="1">
            <a:off x="5878997" y="5744596"/>
            <a:ext cx="47261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84D8A1F-14C3-035B-166B-D10FA25DC88F}"/>
              </a:ext>
            </a:extLst>
          </p:cNvPr>
          <p:cNvSpPr txBox="1"/>
          <p:nvPr/>
        </p:nvSpPr>
        <p:spPr>
          <a:xfrm>
            <a:off x="5592945" y="579173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　　　）</a:t>
            </a:r>
          </a:p>
        </p:txBody>
      </p:sp>
    </p:spTree>
    <p:extLst>
      <p:ext uri="{BB962C8B-B14F-4D97-AF65-F5344CB8AC3E}">
        <p14:creationId xmlns:p14="http://schemas.microsoft.com/office/powerpoint/2010/main" val="223906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43</Words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2024-05-24T04:20:59Z</cp:lastPrinted>
  <dcterms:created xsi:type="dcterms:W3CDTF">2024-05-24T04:08:17Z</dcterms:created>
  <dcterms:modified xsi:type="dcterms:W3CDTF">2024-06-13T10:23:28Z</dcterms:modified>
</cp:coreProperties>
</file>